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Public Sans" charset="0"/>
      <p:regular r:id="rId11"/>
      <p:bold r:id="rId12"/>
      <p:italic r:id="rId13"/>
      <p:boldItalic r:id="rId14"/>
    </p:embeddedFont>
    <p:embeddedFont>
      <p:font typeface="EB Garamond" charset="0"/>
      <p:regular r:id="rId15"/>
      <p:bold r:id="rId16"/>
      <p:italic r:id="rId17"/>
      <p:boldItalic r:id="rId18"/>
    </p:embeddedFont>
    <p:embeddedFont>
      <p:font typeface="EB Garamond Medium" charset="0"/>
      <p:regular r:id="rId19"/>
      <p:bold r:id="rId20"/>
      <p:italic r:id="rId21"/>
      <p:bold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A06CE47-E566-4EB7-B9EB-A16CE91EE2E7}">
  <a:tblStyle styleId="{8A06CE47-E566-4EB7-B9EB-A16CE91EE2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493" y="71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721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70780" y="2459976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“Grocery Delivery Website”</a:t>
            </a:r>
            <a:endParaRPr dirty="0"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</a:t>
            </a:r>
            <a:r>
              <a:rPr lang="en-US" dirty="0" smtClean="0"/>
              <a:t>2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78035" y="1137383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>
            <p:extLst>
              <p:ext uri="{D42A27DB-BD31-4B8C-83A1-F6EECF244321}">
                <p14:modId xmlns:p14="http://schemas.microsoft.com/office/powerpoint/2010/main" val="2294905254"/>
              </p:ext>
            </p:extLst>
          </p:nvPr>
        </p:nvGraphicFramePr>
        <p:xfrm>
          <a:off x="68510" y="2041021"/>
          <a:ext cx="4573600" cy="2507625"/>
        </p:xfrm>
        <a:graphic>
          <a:graphicData uri="http://schemas.openxmlformats.org/drawingml/2006/table">
            <a:tbl>
              <a:tblPr>
                <a:noFill/>
                <a:tableStyleId>{8A06CE47-E566-4EB7-B9EB-A16CE91EE2E7}</a:tableStyleId>
              </a:tblPr>
              <a:tblGrid>
                <a:gridCol w="1858925"/>
                <a:gridCol w="1844400"/>
                <a:gridCol w="870275"/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rgbClr val="FFFFFF"/>
                          </a:solidFill>
                        </a:rPr>
                        <a:t>Pavithra</a:t>
                      </a: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D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548550" y="11616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/>
              <a:t>Create Front end using HTML, CSS, Bootstrap </a:t>
            </a:r>
            <a:endParaRPr lang="en-US" dirty="0"/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/>
              <a:t>U</a:t>
            </a:r>
            <a:r>
              <a:rPr lang="en-US" dirty="0" smtClean="0"/>
              <a:t>pload </a:t>
            </a:r>
            <a:r>
              <a:rPr lang="en-US" dirty="0"/>
              <a:t>this task in </a:t>
            </a:r>
            <a:r>
              <a:rPr lang="en-US" dirty="0" err="1"/>
              <a:t>GitHub</a:t>
            </a:r>
            <a:r>
              <a:rPr lang="en-US" dirty="0"/>
              <a:t> </a:t>
            </a:r>
            <a:endParaRPr lang="en-US" dirty="0" smtClean="0"/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/>
              <a:t>A</a:t>
            </a:r>
            <a:r>
              <a:rPr lang="en-US" dirty="0" smtClean="0"/>
              <a:t>dd </a:t>
            </a:r>
            <a:r>
              <a:rPr lang="en-US" dirty="0"/>
              <a:t>repository link in your task-2 PPT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778724" y="3633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665746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699013" y="317364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6134100" y="3419474"/>
            <a:ext cx="300989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260599"/>
            <a:ext cx="3816350" cy="278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49" y="444415"/>
            <a:ext cx="45259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0" b="14954"/>
          <a:stretch/>
        </p:blipFill>
        <p:spPr bwMode="auto">
          <a:xfrm>
            <a:off x="479426" y="2861927"/>
            <a:ext cx="3860802" cy="201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" b="16754"/>
          <a:stretch/>
        </p:blipFill>
        <p:spPr bwMode="auto">
          <a:xfrm>
            <a:off x="4505325" y="2776202"/>
            <a:ext cx="4310062" cy="219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9" name="Google Shape;1889;p7"/>
          <p:cNvSpPr txBox="1"/>
          <p:nvPr/>
        </p:nvSpPr>
        <p:spPr>
          <a:xfrm>
            <a:off x="3700937" y="1591109"/>
            <a:ext cx="35544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-311150">
              <a:buSzPts val="1300"/>
              <a:buChar char="•"/>
            </a:pPr>
            <a:r>
              <a:rPr lang="en-US" sz="1300" dirty="0"/>
              <a:t>https://github.com/Shiva-shiv/Task-2-Frontend</a:t>
            </a:r>
            <a:endParaRPr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239</Words>
  <Application>Microsoft Office PowerPoint</Application>
  <PresentationFormat>On-screen Show (16:9)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Public Sans</vt:lpstr>
      <vt:lpstr>Noto Sans Symbols</vt:lpstr>
      <vt:lpstr>EB Garamond</vt:lpstr>
      <vt:lpstr>EB Garamond Medium</vt:lpstr>
      <vt:lpstr>Times New Roman</vt:lpstr>
      <vt:lpstr>Calibri</vt:lpstr>
      <vt:lpstr>Simple Light</vt:lpstr>
      <vt:lpstr>PowerPoint Presentation</vt:lpstr>
      <vt:lpstr>Grocery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2</cp:revision>
  <dcterms:created xsi:type="dcterms:W3CDTF">2020-08-12T02:21:46Z</dcterms:created>
  <dcterms:modified xsi:type="dcterms:W3CDTF">2023-11-01T03:56:49Z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